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2" r:id="rId3"/>
    <p:sldId id="257" r:id="rId4"/>
    <p:sldId id="264" r:id="rId5"/>
    <p:sldId id="263" r:id="rId6"/>
    <p:sldId id="265" r:id="rId7"/>
    <p:sldId id="266" r:id="rId8"/>
    <p:sldId id="267" r:id="rId9"/>
    <p:sldId id="268"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77025" autoAdjust="0"/>
  </p:normalViewPr>
  <p:slideViewPr>
    <p:cSldViewPr snapToGrid="0">
      <p:cViewPr varScale="1">
        <p:scale>
          <a:sx n="68" d="100"/>
          <a:sy n="68" d="100"/>
        </p:scale>
        <p:origin x="124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4A09681-E83B-4CF9-9E1D-4A0A598A4348}" type="datetimeFigureOut">
              <a:rPr lang="en-US" smtClean="0"/>
              <a:t>12/2/2015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FF3C0E2-52D3-4AF1-A0C9-610BB2A93425}" type="slidenum">
              <a:rPr lang="en-US" smtClean="0"/>
              <a:t>‹#›</a:t>
            </a:fld>
            <a:endParaRPr lang="en-US"/>
          </a:p>
        </p:txBody>
      </p:sp>
    </p:spTree>
    <p:extLst>
      <p:ext uri="{BB962C8B-B14F-4D97-AF65-F5344CB8AC3E}">
        <p14:creationId xmlns:p14="http://schemas.microsoft.com/office/powerpoint/2010/main" val="3209320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F3C0E2-52D3-4AF1-A0C9-610BB2A93425}" type="slidenum">
              <a:rPr lang="en-US" smtClean="0"/>
              <a:t>1</a:t>
            </a:fld>
            <a:endParaRPr lang="en-US"/>
          </a:p>
        </p:txBody>
      </p:sp>
    </p:spTree>
    <p:extLst>
      <p:ext uri="{BB962C8B-B14F-4D97-AF65-F5344CB8AC3E}">
        <p14:creationId xmlns:p14="http://schemas.microsoft.com/office/powerpoint/2010/main" val="430026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ctr"/>
            <a:r>
              <a:rPr lang="en-US" b="1" dirty="0"/>
              <a:t>Action: </a:t>
            </a:r>
            <a:r>
              <a:rPr lang="en-US" dirty="0"/>
              <a:t>Hand each person an index card  </a:t>
            </a:r>
            <a:r>
              <a:rPr lang="en-US" b="1" dirty="0"/>
              <a:t>(&lt; 5 minutes)</a:t>
            </a:r>
          </a:p>
          <a:p>
            <a:pPr rtl="0" fontAlgn="ctr"/>
            <a:endParaRPr lang="en-US" dirty="0"/>
          </a:p>
          <a:p>
            <a:pPr rtl="0" fontAlgn="ctr"/>
            <a:r>
              <a:rPr lang="en-US" i="1" dirty="0" smtClean="0"/>
              <a:t>The </a:t>
            </a:r>
            <a:r>
              <a:rPr lang="en-US" i="1" dirty="0"/>
              <a:t>overall goal of this exercise is to get people thinking in different ways about what are we doing that is great and what actions we can try to improve things that are not working. </a:t>
            </a:r>
            <a:endParaRPr lang="en-US" i="1" dirty="0" smtClean="0"/>
          </a:p>
          <a:p>
            <a:pPr rtl="0" fontAlgn="ctr"/>
            <a:endParaRPr lang="en-US" i="1" dirty="0"/>
          </a:p>
          <a:p>
            <a:r>
              <a:rPr lang="en-US" dirty="0"/>
              <a:t> </a:t>
            </a:r>
          </a:p>
          <a:p>
            <a:endParaRPr lang="en-US" dirty="0"/>
          </a:p>
        </p:txBody>
      </p:sp>
      <p:sp>
        <p:nvSpPr>
          <p:cNvPr id="4" name="Slide Number Placeholder 3"/>
          <p:cNvSpPr>
            <a:spLocks noGrp="1"/>
          </p:cNvSpPr>
          <p:nvPr>
            <p:ph type="sldNum" sz="quarter" idx="10"/>
          </p:nvPr>
        </p:nvSpPr>
        <p:spPr/>
        <p:txBody>
          <a:bodyPr/>
          <a:lstStyle/>
          <a:p>
            <a:fld id="{9FF3C0E2-52D3-4AF1-A0C9-610BB2A93425}" type="slidenum">
              <a:rPr lang="en-US" smtClean="0"/>
              <a:t>2</a:t>
            </a:fld>
            <a:endParaRPr lang="en-US"/>
          </a:p>
        </p:txBody>
      </p:sp>
    </p:spTree>
    <p:extLst>
      <p:ext uri="{BB962C8B-B14F-4D97-AF65-F5344CB8AC3E}">
        <p14:creationId xmlns:p14="http://schemas.microsoft.com/office/powerpoint/2010/main" val="969351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b="1" dirty="0"/>
              <a:t>Action:</a:t>
            </a:r>
            <a:r>
              <a:rPr lang="en-US" dirty="0"/>
              <a:t> Each person writes their name on the front of the card at the top. </a:t>
            </a:r>
            <a:r>
              <a:rPr lang="en-US" b="1" i="1" dirty="0"/>
              <a:t>(1 minute)</a:t>
            </a:r>
            <a:endParaRPr lang="en-US" dirty="0"/>
          </a:p>
          <a:p>
            <a:pPr lvl="1" rtl="0" fontAlgn="ctr"/>
            <a:r>
              <a:rPr lang="en-US" dirty="0"/>
              <a:t>On the back separate the card into two areas. Successes| Challenges</a:t>
            </a:r>
          </a:p>
          <a:p>
            <a:endParaRPr lang="en-US" dirty="0"/>
          </a:p>
        </p:txBody>
      </p:sp>
      <p:sp>
        <p:nvSpPr>
          <p:cNvPr id="4" name="Slide Number Placeholder 3"/>
          <p:cNvSpPr>
            <a:spLocks noGrp="1"/>
          </p:cNvSpPr>
          <p:nvPr>
            <p:ph type="sldNum" sz="quarter" idx="10"/>
          </p:nvPr>
        </p:nvSpPr>
        <p:spPr/>
        <p:txBody>
          <a:bodyPr/>
          <a:lstStyle/>
          <a:p>
            <a:fld id="{9FF3C0E2-52D3-4AF1-A0C9-610BB2A93425}" type="slidenum">
              <a:rPr lang="en-US" smtClean="0"/>
              <a:t>3</a:t>
            </a:fld>
            <a:endParaRPr lang="en-US"/>
          </a:p>
        </p:txBody>
      </p:sp>
    </p:spTree>
    <p:extLst>
      <p:ext uri="{BB962C8B-B14F-4D97-AF65-F5344CB8AC3E}">
        <p14:creationId xmlns:p14="http://schemas.microsoft.com/office/powerpoint/2010/main" val="2777424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b="1" dirty="0"/>
              <a:t>Action:</a:t>
            </a:r>
            <a:r>
              <a:rPr lang="en-US" dirty="0"/>
              <a:t> Describe and GO </a:t>
            </a:r>
            <a:r>
              <a:rPr lang="en-US" b="1" dirty="0"/>
              <a:t>(11 minutes)</a:t>
            </a:r>
          </a:p>
          <a:p>
            <a:pPr rtl="0" fontAlgn="ctr"/>
            <a:r>
              <a:rPr lang="en-US" dirty="0"/>
              <a:t>Everyone hands their card to the person to the left</a:t>
            </a:r>
          </a:p>
          <a:p>
            <a:pPr rtl="0" fontAlgn="ctr"/>
            <a:r>
              <a:rPr lang="en-US" dirty="0"/>
              <a:t>Everyone writes what they think the person whose card they have would identify as successes or challenges. </a:t>
            </a:r>
          </a:p>
          <a:p>
            <a:r>
              <a:rPr lang="en-US" dirty="0"/>
              <a:t>Note: If you run out of room on the card - sticky notes can be attached to the back under Successes or Challenges.</a:t>
            </a:r>
          </a:p>
          <a:p>
            <a:r>
              <a:rPr lang="en-US" dirty="0"/>
              <a:t> </a:t>
            </a:r>
            <a:r>
              <a:rPr lang="en-US" i="1"/>
              <a:t>After </a:t>
            </a:r>
            <a:r>
              <a:rPr lang="en-US" i="1" smtClean="0"/>
              <a:t>1 to 1.5 minutes </a:t>
            </a:r>
            <a:r>
              <a:rPr lang="en-US" i="1" dirty="0"/>
              <a:t>an announcement will be made and the cards will be handed to the next person on the left. Repeat until the cards have made it back to the owner.</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9FF3C0E2-52D3-4AF1-A0C9-610BB2A93425}" type="slidenum">
              <a:rPr lang="en-US" smtClean="0"/>
              <a:t>4</a:t>
            </a:fld>
            <a:endParaRPr lang="en-US"/>
          </a:p>
        </p:txBody>
      </p:sp>
    </p:spTree>
    <p:extLst>
      <p:ext uri="{BB962C8B-B14F-4D97-AF65-F5344CB8AC3E}">
        <p14:creationId xmlns:p14="http://schemas.microsoft.com/office/powerpoint/2010/main" val="513310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this slide just</a:t>
            </a:r>
            <a:r>
              <a:rPr lang="en-US" baseline="0" dirty="0" smtClean="0"/>
              <a:t> to give people ideas of areas to think about when playing mind reader.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FF3C0E2-52D3-4AF1-A0C9-610BB2A93425}" type="slidenum">
              <a:rPr lang="en-US" smtClean="0"/>
              <a:t>5</a:t>
            </a:fld>
            <a:endParaRPr lang="en-US"/>
          </a:p>
        </p:txBody>
      </p:sp>
    </p:spTree>
    <p:extLst>
      <p:ext uri="{BB962C8B-B14F-4D97-AF65-F5344CB8AC3E}">
        <p14:creationId xmlns:p14="http://schemas.microsoft.com/office/powerpoint/2010/main" val="2478767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b="1" dirty="0"/>
              <a:t>Action:</a:t>
            </a:r>
            <a:r>
              <a:rPr lang="en-US" dirty="0"/>
              <a:t> Describe and GO </a:t>
            </a:r>
            <a:r>
              <a:rPr lang="en-US" b="1" dirty="0"/>
              <a:t>(5 minutes)</a:t>
            </a:r>
          </a:p>
          <a:p>
            <a:pPr rtl="0" fontAlgn="ctr"/>
            <a:r>
              <a:rPr lang="en-US" dirty="0"/>
              <a:t>The owner should read the entries on the back of their card (silently) and group / summarize them on the front of the card. Then write what they found to be successes or challenges.</a:t>
            </a:r>
          </a:p>
          <a:p>
            <a:r>
              <a:rPr lang="en-US" dirty="0"/>
              <a:t> </a:t>
            </a:r>
          </a:p>
        </p:txBody>
      </p:sp>
      <p:sp>
        <p:nvSpPr>
          <p:cNvPr id="4" name="Slide Number Placeholder 3"/>
          <p:cNvSpPr>
            <a:spLocks noGrp="1"/>
          </p:cNvSpPr>
          <p:nvPr>
            <p:ph type="sldNum" sz="quarter" idx="10"/>
          </p:nvPr>
        </p:nvSpPr>
        <p:spPr/>
        <p:txBody>
          <a:bodyPr/>
          <a:lstStyle/>
          <a:p>
            <a:fld id="{9FF3C0E2-52D3-4AF1-A0C9-610BB2A93425}" type="slidenum">
              <a:rPr lang="en-US" smtClean="0"/>
              <a:t>6</a:t>
            </a:fld>
            <a:endParaRPr lang="en-US"/>
          </a:p>
        </p:txBody>
      </p:sp>
    </p:spTree>
    <p:extLst>
      <p:ext uri="{BB962C8B-B14F-4D97-AF65-F5344CB8AC3E}">
        <p14:creationId xmlns:p14="http://schemas.microsoft.com/office/powerpoint/2010/main" val="3187434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b="1" dirty="0"/>
              <a:t>Action:</a:t>
            </a:r>
            <a:r>
              <a:rPr lang="en-US" dirty="0"/>
              <a:t> Describe and GO </a:t>
            </a:r>
            <a:r>
              <a:rPr lang="en-US" b="1" dirty="0"/>
              <a:t>(11 minutes)</a:t>
            </a:r>
          </a:p>
          <a:p>
            <a:pPr rtl="0" fontAlgn="ctr"/>
            <a:r>
              <a:rPr lang="en-US" dirty="0"/>
              <a:t>Go around the room and have each card owner give their summaries and thoughts based on what they put on the front of the card.</a:t>
            </a:r>
          </a:p>
          <a:p>
            <a:r>
              <a:rPr lang="en-US" i="1" dirty="0"/>
              <a:t>Allow 1 </a:t>
            </a:r>
            <a:r>
              <a:rPr lang="en-US" i="1" dirty="0" smtClean="0"/>
              <a:t>to 1.5 minutes </a:t>
            </a:r>
            <a:r>
              <a:rPr lang="en-US" i="1" dirty="0"/>
              <a:t>per person</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9FF3C0E2-52D3-4AF1-A0C9-610BB2A93425}" type="slidenum">
              <a:rPr lang="en-US" smtClean="0"/>
              <a:t>7</a:t>
            </a:fld>
            <a:endParaRPr lang="en-US"/>
          </a:p>
        </p:txBody>
      </p:sp>
    </p:spTree>
    <p:extLst>
      <p:ext uri="{BB962C8B-B14F-4D97-AF65-F5344CB8AC3E}">
        <p14:creationId xmlns:p14="http://schemas.microsoft.com/office/powerpoint/2010/main" val="3096344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b="1" dirty="0"/>
              <a:t>Action:</a:t>
            </a:r>
            <a:r>
              <a:rPr lang="en-US" dirty="0"/>
              <a:t> Describe and GO </a:t>
            </a:r>
            <a:r>
              <a:rPr lang="en-US" b="1" dirty="0"/>
              <a:t>(15 minutes)</a:t>
            </a:r>
          </a:p>
          <a:p>
            <a:pPr rtl="0" fontAlgn="ctr"/>
            <a:r>
              <a:rPr lang="en-US" dirty="0"/>
              <a:t>The facilitator will then try to determine the most frequent challenge and ask </a:t>
            </a:r>
            <a:r>
              <a:rPr lang="en-US" dirty="0" smtClean="0"/>
              <a:t>group ways to </a:t>
            </a:r>
            <a:r>
              <a:rPr lang="en-US" dirty="0"/>
              <a:t>improve the situation (if they could do anything)</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Allow 15 minutes for this</a:t>
            </a:r>
            <a:endParaRPr lang="en-US" dirty="0" smtClean="0"/>
          </a:p>
          <a:p>
            <a:r>
              <a:rPr lang="en-US" dirty="0"/>
              <a:t> </a:t>
            </a:r>
          </a:p>
          <a:p>
            <a:pPr rtl="0" fontAlgn="ctr"/>
            <a:r>
              <a:rPr lang="en-US" dirty="0"/>
              <a:t>Try to draw a consensus of </a:t>
            </a:r>
            <a:r>
              <a:rPr lang="en-US" dirty="0" smtClean="0"/>
              <a:t>a</a:t>
            </a:r>
            <a:r>
              <a:rPr lang="en-US" baseline="0" dirty="0" smtClean="0"/>
              <a:t> couple</a:t>
            </a:r>
            <a:r>
              <a:rPr lang="en-US" dirty="0" smtClean="0"/>
              <a:t> things </a:t>
            </a:r>
            <a:r>
              <a:rPr lang="en-US" dirty="0"/>
              <a:t>to try.</a:t>
            </a:r>
          </a:p>
          <a:p>
            <a:endParaRPr lang="en-US" dirty="0"/>
          </a:p>
        </p:txBody>
      </p:sp>
      <p:sp>
        <p:nvSpPr>
          <p:cNvPr id="4" name="Slide Number Placeholder 3"/>
          <p:cNvSpPr>
            <a:spLocks noGrp="1"/>
          </p:cNvSpPr>
          <p:nvPr>
            <p:ph type="sldNum" sz="quarter" idx="10"/>
          </p:nvPr>
        </p:nvSpPr>
        <p:spPr/>
        <p:txBody>
          <a:bodyPr/>
          <a:lstStyle/>
          <a:p>
            <a:fld id="{9FF3C0E2-52D3-4AF1-A0C9-610BB2A93425}" type="slidenum">
              <a:rPr lang="en-US" smtClean="0"/>
              <a:t>8</a:t>
            </a:fld>
            <a:endParaRPr lang="en-US"/>
          </a:p>
        </p:txBody>
      </p:sp>
    </p:spTree>
    <p:extLst>
      <p:ext uri="{BB962C8B-B14F-4D97-AF65-F5344CB8AC3E}">
        <p14:creationId xmlns:p14="http://schemas.microsoft.com/office/powerpoint/2010/main" val="2826369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b="1" dirty="0"/>
              <a:t>Action:</a:t>
            </a:r>
            <a:r>
              <a:rPr lang="en-US" dirty="0"/>
              <a:t> Describe and GO </a:t>
            </a:r>
            <a:r>
              <a:rPr lang="en-US" b="1" dirty="0" smtClean="0"/>
              <a:t>(2-3 </a:t>
            </a:r>
            <a:r>
              <a:rPr lang="en-US" b="1" dirty="0"/>
              <a:t>minutes</a:t>
            </a:r>
            <a:r>
              <a:rPr lang="en-US" b="1" dirty="0" smtClean="0"/>
              <a:t>)</a:t>
            </a:r>
          </a:p>
          <a:p>
            <a:pPr rtl="0" fontAlgn="ctr"/>
            <a:r>
              <a:rPr lang="en-US" dirty="0" smtClean="0"/>
              <a:t>The facilitator will then reinforce what people identified as the most frequent successes</a:t>
            </a:r>
          </a:p>
          <a:p>
            <a:pPr rtl="0" fontAlgn="ctr"/>
            <a:endParaRPr lang="en-US" dirty="0" smtClean="0"/>
          </a:p>
          <a:p>
            <a:pPr rtl="0" fontAlgn="ctr"/>
            <a:r>
              <a:rPr lang="en-US" dirty="0" smtClean="0"/>
              <a:t>Add to </a:t>
            </a:r>
            <a:r>
              <a:rPr lang="en-US" dirty="0" err="1" smtClean="0"/>
              <a:t>ToDo</a:t>
            </a:r>
            <a:r>
              <a:rPr lang="en-US" dirty="0" smtClean="0"/>
              <a:t> list to report back next week on change effectiveness.</a:t>
            </a:r>
          </a:p>
          <a:p>
            <a:pPr rtl="0" fontAlgn="ctr"/>
            <a:endParaRPr lang="en-US" dirty="0"/>
          </a:p>
        </p:txBody>
      </p:sp>
      <p:sp>
        <p:nvSpPr>
          <p:cNvPr id="4" name="Slide Number Placeholder 3"/>
          <p:cNvSpPr>
            <a:spLocks noGrp="1"/>
          </p:cNvSpPr>
          <p:nvPr>
            <p:ph type="sldNum" sz="quarter" idx="10"/>
          </p:nvPr>
        </p:nvSpPr>
        <p:spPr/>
        <p:txBody>
          <a:bodyPr/>
          <a:lstStyle/>
          <a:p>
            <a:fld id="{9FF3C0E2-52D3-4AF1-A0C9-610BB2A93425}" type="slidenum">
              <a:rPr lang="en-US" smtClean="0"/>
              <a:t>9</a:t>
            </a:fld>
            <a:endParaRPr lang="en-US"/>
          </a:p>
        </p:txBody>
      </p:sp>
    </p:spTree>
    <p:extLst>
      <p:ext uri="{BB962C8B-B14F-4D97-AF65-F5344CB8AC3E}">
        <p14:creationId xmlns:p14="http://schemas.microsoft.com/office/powerpoint/2010/main" val="3592821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08CF52-2AC2-4CD1-89BF-E218AF1CCB8D}"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37A46-E98F-4114-8E15-FB937AF599F8}" type="slidenum">
              <a:rPr lang="en-US" smtClean="0"/>
              <a:t>‹#›</a:t>
            </a:fld>
            <a:endParaRPr lang="en-US"/>
          </a:p>
        </p:txBody>
      </p:sp>
    </p:spTree>
    <p:extLst>
      <p:ext uri="{BB962C8B-B14F-4D97-AF65-F5344CB8AC3E}">
        <p14:creationId xmlns:p14="http://schemas.microsoft.com/office/powerpoint/2010/main" val="1669742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08CF52-2AC2-4CD1-89BF-E218AF1CCB8D}"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37A46-E98F-4114-8E15-FB937AF599F8}" type="slidenum">
              <a:rPr lang="en-US" smtClean="0"/>
              <a:t>‹#›</a:t>
            </a:fld>
            <a:endParaRPr lang="en-US"/>
          </a:p>
        </p:txBody>
      </p:sp>
    </p:spTree>
    <p:extLst>
      <p:ext uri="{BB962C8B-B14F-4D97-AF65-F5344CB8AC3E}">
        <p14:creationId xmlns:p14="http://schemas.microsoft.com/office/powerpoint/2010/main" val="62685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08CF52-2AC2-4CD1-89BF-E218AF1CCB8D}"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37A46-E98F-4114-8E15-FB937AF599F8}" type="slidenum">
              <a:rPr lang="en-US" smtClean="0"/>
              <a:t>‹#›</a:t>
            </a:fld>
            <a:endParaRPr lang="en-US"/>
          </a:p>
        </p:txBody>
      </p:sp>
    </p:spTree>
    <p:extLst>
      <p:ext uri="{BB962C8B-B14F-4D97-AF65-F5344CB8AC3E}">
        <p14:creationId xmlns:p14="http://schemas.microsoft.com/office/powerpoint/2010/main" val="1412304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08CF52-2AC2-4CD1-89BF-E218AF1CCB8D}"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37A46-E98F-4114-8E15-FB937AF599F8}" type="slidenum">
              <a:rPr lang="en-US" smtClean="0"/>
              <a:t>‹#›</a:t>
            </a:fld>
            <a:endParaRPr lang="en-US"/>
          </a:p>
        </p:txBody>
      </p:sp>
    </p:spTree>
    <p:extLst>
      <p:ext uri="{BB962C8B-B14F-4D97-AF65-F5344CB8AC3E}">
        <p14:creationId xmlns:p14="http://schemas.microsoft.com/office/powerpoint/2010/main" val="1797525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08CF52-2AC2-4CD1-89BF-E218AF1CCB8D}"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37A46-E98F-4114-8E15-FB937AF599F8}" type="slidenum">
              <a:rPr lang="en-US" smtClean="0"/>
              <a:t>‹#›</a:t>
            </a:fld>
            <a:endParaRPr lang="en-US"/>
          </a:p>
        </p:txBody>
      </p:sp>
    </p:spTree>
    <p:extLst>
      <p:ext uri="{BB962C8B-B14F-4D97-AF65-F5344CB8AC3E}">
        <p14:creationId xmlns:p14="http://schemas.microsoft.com/office/powerpoint/2010/main" val="2832771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08CF52-2AC2-4CD1-89BF-E218AF1CCB8D}"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37A46-E98F-4114-8E15-FB937AF599F8}" type="slidenum">
              <a:rPr lang="en-US" smtClean="0"/>
              <a:t>‹#›</a:t>
            </a:fld>
            <a:endParaRPr lang="en-US"/>
          </a:p>
        </p:txBody>
      </p:sp>
    </p:spTree>
    <p:extLst>
      <p:ext uri="{BB962C8B-B14F-4D97-AF65-F5344CB8AC3E}">
        <p14:creationId xmlns:p14="http://schemas.microsoft.com/office/powerpoint/2010/main" val="3700521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08CF52-2AC2-4CD1-89BF-E218AF1CCB8D}" type="datetimeFigureOut">
              <a:rPr lang="en-US" smtClean="0"/>
              <a:t>12/2/2015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037A46-E98F-4114-8E15-FB937AF599F8}" type="slidenum">
              <a:rPr lang="en-US" smtClean="0"/>
              <a:t>‹#›</a:t>
            </a:fld>
            <a:endParaRPr lang="en-US"/>
          </a:p>
        </p:txBody>
      </p:sp>
    </p:spTree>
    <p:extLst>
      <p:ext uri="{BB962C8B-B14F-4D97-AF65-F5344CB8AC3E}">
        <p14:creationId xmlns:p14="http://schemas.microsoft.com/office/powerpoint/2010/main" val="2308066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08CF52-2AC2-4CD1-89BF-E218AF1CCB8D}" type="datetimeFigureOut">
              <a:rPr lang="en-US" smtClean="0"/>
              <a:t>12/2/2015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037A46-E98F-4114-8E15-FB937AF599F8}" type="slidenum">
              <a:rPr lang="en-US" smtClean="0"/>
              <a:t>‹#›</a:t>
            </a:fld>
            <a:endParaRPr lang="en-US"/>
          </a:p>
        </p:txBody>
      </p:sp>
    </p:spTree>
    <p:extLst>
      <p:ext uri="{BB962C8B-B14F-4D97-AF65-F5344CB8AC3E}">
        <p14:creationId xmlns:p14="http://schemas.microsoft.com/office/powerpoint/2010/main" val="522521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08CF52-2AC2-4CD1-89BF-E218AF1CCB8D}" type="datetimeFigureOut">
              <a:rPr lang="en-US" smtClean="0"/>
              <a:t>12/2/2015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37A46-E98F-4114-8E15-FB937AF599F8}" type="slidenum">
              <a:rPr lang="en-US" smtClean="0"/>
              <a:t>‹#›</a:t>
            </a:fld>
            <a:endParaRPr lang="en-US"/>
          </a:p>
        </p:txBody>
      </p:sp>
    </p:spTree>
    <p:extLst>
      <p:ext uri="{BB962C8B-B14F-4D97-AF65-F5344CB8AC3E}">
        <p14:creationId xmlns:p14="http://schemas.microsoft.com/office/powerpoint/2010/main" val="741269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08CF52-2AC2-4CD1-89BF-E218AF1CCB8D}"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37A46-E98F-4114-8E15-FB937AF599F8}" type="slidenum">
              <a:rPr lang="en-US" smtClean="0"/>
              <a:t>‹#›</a:t>
            </a:fld>
            <a:endParaRPr lang="en-US"/>
          </a:p>
        </p:txBody>
      </p:sp>
    </p:spTree>
    <p:extLst>
      <p:ext uri="{BB962C8B-B14F-4D97-AF65-F5344CB8AC3E}">
        <p14:creationId xmlns:p14="http://schemas.microsoft.com/office/powerpoint/2010/main" val="4038790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08CF52-2AC2-4CD1-89BF-E218AF1CCB8D}"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37A46-E98F-4114-8E15-FB937AF599F8}" type="slidenum">
              <a:rPr lang="en-US" smtClean="0"/>
              <a:t>‹#›</a:t>
            </a:fld>
            <a:endParaRPr lang="en-US"/>
          </a:p>
        </p:txBody>
      </p:sp>
    </p:spTree>
    <p:extLst>
      <p:ext uri="{BB962C8B-B14F-4D97-AF65-F5344CB8AC3E}">
        <p14:creationId xmlns:p14="http://schemas.microsoft.com/office/powerpoint/2010/main" val="2813595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08CF52-2AC2-4CD1-89BF-E218AF1CCB8D}" type="datetimeFigureOut">
              <a:rPr lang="en-US" smtClean="0"/>
              <a:t>12/2/2015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037A46-E98F-4114-8E15-FB937AF599F8}" type="slidenum">
              <a:rPr lang="en-US" smtClean="0"/>
              <a:t>‹#›</a:t>
            </a:fld>
            <a:endParaRPr lang="en-US"/>
          </a:p>
        </p:txBody>
      </p:sp>
    </p:spTree>
    <p:extLst>
      <p:ext uri="{BB962C8B-B14F-4D97-AF65-F5344CB8AC3E}">
        <p14:creationId xmlns:p14="http://schemas.microsoft.com/office/powerpoint/2010/main" val="2826625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 </a:t>
            </a:r>
            <a:r>
              <a:rPr lang="en-US" dirty="0" err="1"/>
              <a:t>ain't</a:t>
            </a:r>
            <a:r>
              <a:rPr lang="en-US" dirty="0"/>
              <a:t> afraid of no [retrospective]</a:t>
            </a:r>
          </a:p>
        </p:txBody>
      </p:sp>
      <p:pic>
        <p:nvPicPr>
          <p:cNvPr id="5" name="Picture 4"/>
          <p:cNvPicPr>
            <a:picLocks noChangeAspect="1"/>
          </p:cNvPicPr>
          <p:nvPr/>
        </p:nvPicPr>
        <p:blipFill>
          <a:blip r:embed="rId3"/>
          <a:stretch>
            <a:fillRect/>
          </a:stretch>
        </p:blipFill>
        <p:spPr>
          <a:xfrm>
            <a:off x="4728109" y="3509963"/>
            <a:ext cx="2316681" cy="2735817"/>
          </a:xfrm>
          <a:prstGeom prst="rect">
            <a:avLst/>
          </a:prstGeom>
        </p:spPr>
      </p:pic>
      <p:pic>
        <p:nvPicPr>
          <p:cNvPr id="4" name="Picture 3"/>
          <p:cNvPicPr>
            <a:picLocks noChangeAspect="1"/>
          </p:cNvPicPr>
          <p:nvPr/>
        </p:nvPicPr>
        <p:blipFill>
          <a:blip r:embed="rId4"/>
          <a:stretch>
            <a:fillRect/>
          </a:stretch>
        </p:blipFill>
        <p:spPr>
          <a:xfrm>
            <a:off x="10668000" y="5304897"/>
            <a:ext cx="1352550" cy="1371600"/>
          </a:xfrm>
          <a:prstGeom prst="rect">
            <a:avLst/>
          </a:prstGeom>
        </p:spPr>
      </p:pic>
    </p:spTree>
    <p:extLst>
      <p:ext uri="{BB962C8B-B14F-4D97-AF65-F5344CB8AC3E}">
        <p14:creationId xmlns:p14="http://schemas.microsoft.com/office/powerpoint/2010/main" val="2474298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3600" dirty="0" smtClean="0">
                <a:solidFill>
                  <a:srgbClr val="0070C0"/>
                </a:solidFill>
              </a:rPr>
              <a:t>Learning</a:t>
            </a:r>
          </a:p>
          <a:p>
            <a:r>
              <a:rPr lang="en-US" sz="3600" dirty="0" smtClean="0">
                <a:solidFill>
                  <a:srgbClr val="0070C0"/>
                </a:solidFill>
              </a:rPr>
              <a:t>Decide on an action</a:t>
            </a:r>
          </a:p>
          <a:p>
            <a:r>
              <a:rPr lang="en-US" sz="3600" dirty="0" smtClean="0">
                <a:solidFill>
                  <a:srgbClr val="0070C0"/>
                </a:solidFill>
              </a:rPr>
              <a:t>Strengthen our common bond</a:t>
            </a:r>
          </a:p>
          <a:p>
            <a:endParaRPr lang="en-US" sz="3600" dirty="0" smtClean="0"/>
          </a:p>
          <a:p>
            <a:endParaRPr lang="en-US" sz="3600" dirty="0"/>
          </a:p>
          <a:p>
            <a:pPr marL="0" indent="0">
              <a:buNone/>
            </a:pPr>
            <a:r>
              <a:rPr lang="en-US" sz="3600" dirty="0" smtClean="0"/>
              <a:t>Look at the past to guide our choices for the future!</a:t>
            </a:r>
            <a:endParaRPr lang="en-US" sz="3600" dirty="0"/>
          </a:p>
        </p:txBody>
      </p:sp>
      <p:sp>
        <p:nvSpPr>
          <p:cNvPr id="6" name="Title 1"/>
          <p:cNvSpPr>
            <a:spLocks noGrp="1"/>
          </p:cNvSpPr>
          <p:nvPr>
            <p:ph type="title"/>
          </p:nvPr>
        </p:nvSpPr>
        <p:spPr>
          <a:xfrm>
            <a:off x="838200" y="365125"/>
            <a:ext cx="10515600" cy="1325563"/>
          </a:xfrm>
        </p:spPr>
        <p:txBody>
          <a:bodyPr/>
          <a:lstStyle/>
          <a:p>
            <a:r>
              <a:rPr lang="en-US" dirty="0" smtClean="0"/>
              <a:t>Retrospective Goals</a:t>
            </a:r>
            <a:endParaRPr lang="en-US" dirty="0"/>
          </a:p>
        </p:txBody>
      </p:sp>
    </p:spTree>
    <p:extLst>
      <p:ext uri="{BB962C8B-B14F-4D97-AF65-F5344CB8AC3E}">
        <p14:creationId xmlns:p14="http://schemas.microsoft.com/office/powerpoint/2010/main" val="1880645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43836" y="740981"/>
            <a:ext cx="7576145" cy="2373694"/>
          </a:xfrm>
          <a:prstGeom prst="rect">
            <a:avLst/>
          </a:prstGeom>
        </p:spPr>
      </p:pic>
      <p:sp>
        <p:nvSpPr>
          <p:cNvPr id="5" name="Content Placeholder 4"/>
          <p:cNvSpPr>
            <a:spLocks noGrp="1"/>
          </p:cNvSpPr>
          <p:nvPr>
            <p:ph idx="1"/>
          </p:nvPr>
        </p:nvSpPr>
        <p:spPr>
          <a:xfrm>
            <a:off x="981075" y="3406775"/>
            <a:ext cx="10515600" cy="2679700"/>
          </a:xfrm>
        </p:spPr>
        <p:txBody>
          <a:bodyPr>
            <a:normAutofit/>
          </a:bodyPr>
          <a:lstStyle/>
          <a:p>
            <a:r>
              <a:rPr lang="en-US" sz="3600" dirty="0" smtClean="0"/>
              <a:t>Write your name on the front of the card</a:t>
            </a:r>
          </a:p>
          <a:p>
            <a:pPr marL="0" indent="0">
              <a:buNone/>
            </a:pPr>
            <a:endParaRPr lang="en-US" sz="3600" dirty="0" smtClean="0"/>
          </a:p>
          <a:p>
            <a:r>
              <a:rPr lang="en-US" sz="3600" dirty="0" smtClean="0"/>
              <a:t>Divide the back of the card in half with a line and label one half “Successes” and the other half “Challenges”</a:t>
            </a:r>
            <a:endParaRPr lang="en-US" sz="3600" dirty="0"/>
          </a:p>
        </p:txBody>
      </p:sp>
    </p:spTree>
    <p:extLst>
      <p:ext uri="{BB962C8B-B14F-4D97-AF65-F5344CB8AC3E}">
        <p14:creationId xmlns:p14="http://schemas.microsoft.com/office/powerpoint/2010/main" val="2943067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09378" y="75909"/>
            <a:ext cx="8573243" cy="6706181"/>
          </a:xfrm>
          <a:prstGeom prst="rect">
            <a:avLst/>
          </a:prstGeom>
        </p:spPr>
      </p:pic>
    </p:spTree>
    <p:extLst>
      <p:ext uri="{BB962C8B-B14F-4D97-AF65-F5344CB8AC3E}">
        <p14:creationId xmlns:p14="http://schemas.microsoft.com/office/powerpoint/2010/main" val="134255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to Consider</a:t>
            </a:r>
            <a:endParaRPr lang="en-US" dirty="0"/>
          </a:p>
        </p:txBody>
      </p:sp>
      <p:pic>
        <p:nvPicPr>
          <p:cNvPr id="8" name="Content Placeholder 3"/>
          <p:cNvPicPr>
            <a:picLocks noGrp="1" noChangeAspect="1"/>
          </p:cNvPicPr>
          <p:nvPr>
            <p:ph idx="1"/>
          </p:nvPr>
        </p:nvPicPr>
        <p:blipFill>
          <a:blip r:embed="rId3"/>
          <a:stretch>
            <a:fillRect/>
          </a:stretch>
        </p:blipFill>
        <p:spPr>
          <a:xfrm>
            <a:off x="838200" y="1302502"/>
            <a:ext cx="6889077" cy="2217612"/>
          </a:xfrm>
          <a:prstGeom prst="rect">
            <a:avLst/>
          </a:prstGeom>
        </p:spPr>
      </p:pic>
      <p:pic>
        <p:nvPicPr>
          <p:cNvPr id="3" name="Picture 2"/>
          <p:cNvPicPr>
            <a:picLocks noChangeAspect="1"/>
          </p:cNvPicPr>
          <p:nvPr/>
        </p:nvPicPr>
        <p:blipFill>
          <a:blip r:embed="rId4"/>
          <a:stretch>
            <a:fillRect/>
          </a:stretch>
        </p:blipFill>
        <p:spPr>
          <a:xfrm>
            <a:off x="821652" y="3520114"/>
            <a:ext cx="6905625" cy="2190750"/>
          </a:xfrm>
          <a:prstGeom prst="rect">
            <a:avLst/>
          </a:prstGeom>
        </p:spPr>
      </p:pic>
      <p:sp>
        <p:nvSpPr>
          <p:cNvPr id="9" name="TextBox 8"/>
          <p:cNvSpPr txBox="1"/>
          <p:nvPr/>
        </p:nvSpPr>
        <p:spPr>
          <a:xfrm>
            <a:off x="7958667" y="1388533"/>
            <a:ext cx="3646311"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What would an awesome situation look like?</a:t>
            </a:r>
          </a:p>
          <a:p>
            <a:pPr marL="285750" indent="-285750">
              <a:buFont typeface="Arial" panose="020B0604020202020204" pitchFamily="34" charset="0"/>
              <a:buChar char="•"/>
            </a:pPr>
            <a:endParaRPr lang="en-US" sz="3200" dirty="0" smtClean="0"/>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smtClean="0"/>
              <a:t>What would have to be true to get there?</a:t>
            </a:r>
            <a:endParaRPr lang="en-US" sz="3200" dirty="0"/>
          </a:p>
        </p:txBody>
      </p:sp>
    </p:spTree>
    <p:extLst>
      <p:ext uri="{BB962C8B-B14F-4D97-AF65-F5344CB8AC3E}">
        <p14:creationId xmlns:p14="http://schemas.microsoft.com/office/powerpoint/2010/main" val="3583131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57237" y="857250"/>
            <a:ext cx="10677525" cy="5143500"/>
          </a:xfrm>
          <a:prstGeom prst="rect">
            <a:avLst/>
          </a:prstGeom>
        </p:spPr>
      </p:pic>
    </p:spTree>
    <p:extLst>
      <p:ext uri="{BB962C8B-B14F-4D97-AF65-F5344CB8AC3E}">
        <p14:creationId xmlns:p14="http://schemas.microsoft.com/office/powerpoint/2010/main" val="1337325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56469" y="417688"/>
            <a:ext cx="11847615" cy="6062134"/>
          </a:xfrm>
          <a:prstGeom prst="rect">
            <a:avLst/>
          </a:prstGeom>
        </p:spPr>
      </p:pic>
    </p:spTree>
    <p:extLst>
      <p:ext uri="{BB962C8B-B14F-4D97-AF65-F5344CB8AC3E}">
        <p14:creationId xmlns:p14="http://schemas.microsoft.com/office/powerpoint/2010/main" val="2764721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04546" y="2281053"/>
            <a:ext cx="3633280" cy="2358680"/>
          </a:xfrm>
          <a:prstGeom prst="rect">
            <a:avLst/>
          </a:prstGeom>
        </p:spPr>
      </p:pic>
      <p:pic>
        <p:nvPicPr>
          <p:cNvPr id="5" name="Picture 4"/>
          <p:cNvPicPr>
            <a:picLocks noChangeAspect="1"/>
          </p:cNvPicPr>
          <p:nvPr/>
        </p:nvPicPr>
        <p:blipFill>
          <a:blip r:embed="rId4"/>
          <a:stretch>
            <a:fillRect/>
          </a:stretch>
        </p:blipFill>
        <p:spPr>
          <a:xfrm>
            <a:off x="7310085" y="2063657"/>
            <a:ext cx="2793471" cy="2793471"/>
          </a:xfrm>
          <a:prstGeom prst="rect">
            <a:avLst/>
          </a:prstGeom>
        </p:spPr>
      </p:pic>
      <p:sp>
        <p:nvSpPr>
          <p:cNvPr id="6" name="TextBox 5"/>
          <p:cNvSpPr txBox="1"/>
          <p:nvPr/>
        </p:nvSpPr>
        <p:spPr>
          <a:xfrm>
            <a:off x="801511" y="970844"/>
            <a:ext cx="3917245" cy="769441"/>
          </a:xfrm>
          <a:prstGeom prst="rect">
            <a:avLst/>
          </a:prstGeom>
          <a:noFill/>
        </p:spPr>
        <p:txBody>
          <a:bodyPr wrap="square" rtlCol="0">
            <a:spAutoFit/>
          </a:bodyPr>
          <a:lstStyle/>
          <a:p>
            <a:r>
              <a:rPr lang="en-US" sz="4400" dirty="0" smtClean="0"/>
              <a:t>Problems</a:t>
            </a:r>
            <a:endParaRPr lang="en-US" sz="4400" dirty="0"/>
          </a:p>
        </p:txBody>
      </p:sp>
      <p:sp>
        <p:nvSpPr>
          <p:cNvPr id="7" name="TextBox 6"/>
          <p:cNvSpPr txBox="1"/>
          <p:nvPr/>
        </p:nvSpPr>
        <p:spPr>
          <a:xfrm>
            <a:off x="7399866" y="970844"/>
            <a:ext cx="3917245" cy="769441"/>
          </a:xfrm>
          <a:prstGeom prst="rect">
            <a:avLst/>
          </a:prstGeom>
          <a:noFill/>
        </p:spPr>
        <p:txBody>
          <a:bodyPr wrap="square" rtlCol="0">
            <a:spAutoFit/>
          </a:bodyPr>
          <a:lstStyle/>
          <a:p>
            <a:r>
              <a:rPr lang="en-US" sz="4400" dirty="0" smtClean="0"/>
              <a:t>Solutions</a:t>
            </a:r>
            <a:endParaRPr lang="en-US" sz="4400" dirty="0"/>
          </a:p>
        </p:txBody>
      </p:sp>
    </p:spTree>
    <p:extLst>
      <p:ext uri="{BB962C8B-B14F-4D97-AF65-F5344CB8AC3E}">
        <p14:creationId xmlns:p14="http://schemas.microsoft.com/office/powerpoint/2010/main" val="1461285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690937" y="47625"/>
            <a:ext cx="4810125" cy="6762750"/>
          </a:xfrm>
          <a:prstGeom prst="rect">
            <a:avLst/>
          </a:prstGeom>
        </p:spPr>
      </p:pic>
    </p:spTree>
    <p:extLst>
      <p:ext uri="{BB962C8B-B14F-4D97-AF65-F5344CB8AC3E}">
        <p14:creationId xmlns:p14="http://schemas.microsoft.com/office/powerpoint/2010/main" val="86818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425</Words>
  <Application>Microsoft Office PowerPoint</Application>
  <PresentationFormat>Widescreen</PresentationFormat>
  <Paragraphs>57</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[We] ain't afraid of no [retrospective]</vt:lpstr>
      <vt:lpstr>Retrospective Goals</vt:lpstr>
      <vt:lpstr>PowerPoint Presentation</vt:lpstr>
      <vt:lpstr>PowerPoint Presentation</vt:lpstr>
      <vt:lpstr>Areas to Consider</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Ewald</dc:creator>
  <cp:lastModifiedBy>Joel Ewald</cp:lastModifiedBy>
  <cp:revision>31</cp:revision>
  <cp:lastPrinted>2015-11-20T19:11:56Z</cp:lastPrinted>
  <dcterms:created xsi:type="dcterms:W3CDTF">2015-11-20T15:52:55Z</dcterms:created>
  <dcterms:modified xsi:type="dcterms:W3CDTF">2015-12-02T15:51:24Z</dcterms:modified>
</cp:coreProperties>
</file>